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6"/>
    <p:restoredTop sz="94590"/>
  </p:normalViewPr>
  <p:slideViewPr>
    <p:cSldViewPr snapToGrid="0" showGuides="1">
      <p:cViewPr>
        <p:scale>
          <a:sx n="240" d="100"/>
          <a:sy n="240" d="100"/>
        </p:scale>
        <p:origin x="2488" y="-341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24.7.9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6752105"/>
              </p:ext>
            </p:extLst>
          </p:nvPr>
        </p:nvGraphicFramePr>
        <p:xfrm>
          <a:off x="-2501" y="3838579"/>
          <a:ext cx="2327659" cy="16960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(SPD CTL via STAR Chart)</a:t>
                      </a:r>
                      <a:endParaRPr lang="en-US" altLang="ko-Kore-KR" sz="800" b="1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RWxx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/8 (180tks), /5 (160-150kts)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3256594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 Procedure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133.1 – VIE 128.3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43693</TotalTime>
  <Words>28437</Words>
  <Application>Microsoft Macintosh PowerPoint</Application>
  <PresentationFormat>사용자 지정</PresentationFormat>
  <Paragraphs>7710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Wingdings</vt:lpstr>
      <vt:lpstr>Britannic Bold</vt:lpstr>
      <vt:lpstr>Gulim</vt:lpstr>
      <vt:lpstr>Arial</vt:lpstr>
      <vt:lpstr>Helvetica Neue</vt:lpstr>
      <vt:lpstr>Lato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323</cp:revision>
  <dcterms:created xsi:type="dcterms:W3CDTF">2022-05-17T08:00:10Z</dcterms:created>
  <dcterms:modified xsi:type="dcterms:W3CDTF">2024-07-08T20:17:38Z</dcterms:modified>
</cp:coreProperties>
</file>